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맑은 고딕 Semilight" panose="020B0502040204020203" pitchFamily="50" charset="-127"/>
      <p:regular r:id="rId12"/>
    </p:embeddedFont>
    <p:embeddedFont>
      <p:font typeface="한컴 고딕" panose="02000500000000000000" pitchFamily="2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61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711" y="2211490"/>
            <a:ext cx="8213088" cy="308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대기오염과 질병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상관관계 분석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(</a:t>
            </a:r>
            <a:r>
              <a:rPr lang="ko-KR" altLang="en-US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중간발표</a:t>
            </a:r>
            <a:r>
              <a:rPr lang="en-US" altLang="ko-KR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)</a:t>
            </a:r>
            <a:r>
              <a:rPr lang="en-US" sz="61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 </a:t>
            </a:r>
            <a:endParaRPr lang="en-US" sz="6150" dirty="0">
              <a:ea typeface="한컴 고딕" panose="020005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3248083" y="5578922"/>
            <a:ext cx="3778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팀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en-US" sz="1750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K</a:t>
            </a:r>
            <a:r>
              <a:rPr lang="en-US" sz="1750" dirty="0">
                <a:solidFill>
                  <a:srgbClr val="FFFF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sz="1750" dirty="0">
                <a:solidFill>
                  <a:srgbClr val="00B0F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</a:t>
            </a:r>
            <a:endParaRPr lang="en-US" sz="1750" dirty="0">
              <a:solidFill>
                <a:srgbClr val="00B0F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248083" y="5941825"/>
            <a:ext cx="3778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팀 </a:t>
            </a: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원: 배인호, 박금나, 김다현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서론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21314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프로젝트 배경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대기오염이 건강에 미치는 영향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213140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연구 목표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대기오염 데이터와 질병 데이터(아토피, 비염, 천식) 간의 상관관계 분석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2742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프로젝트 목표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프로젝트는 수업에서 배운 Python 프로그래밍, 데이터 처리 기법, 그리고 머신러닝 개념을 실제 문제에 적용하는 것을 목표로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3348" y="0"/>
            <a:ext cx="595705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575191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수집 과정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3582" y="1541859"/>
            <a:ext cx="22860" cy="611255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57300" y="2000726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09863" y="1777008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90838" y="1855351"/>
            <a:ext cx="1082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4560" y="175081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출처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4560" y="220265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공공 데이터 포털(</a:t>
            </a:r>
            <a:r>
              <a:rPr lang="ko-KR" alt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국민건강보험공단</a:t>
            </a:r>
            <a:r>
              <a:rPr lang="en-US" altLang="ko-KR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환경부 국립환경과학원</a:t>
            </a:r>
            <a:r>
              <a:rPr lang="en-US" altLang="ko-KR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7300" y="3413879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09863" y="3190161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48928" y="3268504"/>
            <a:ext cx="19216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4560" y="316396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질병 데이터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4560" y="3615809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아토피, 비염, 천식에 대한 외래 및 입원 주부상병 xlsx 데이터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7300" y="4827032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09863" y="4603313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47857" y="4681657"/>
            <a:ext cx="19431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4560" y="457712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대기오염 데이터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4560" y="5028962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환경부 </a:t>
            </a: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CSV 파일 형태로 수집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7300" y="6240185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809863" y="6016466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953333" y="6094809"/>
            <a:ext cx="18335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4560" y="599027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처리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4560" y="6442115"/>
            <a:ext cx="6217920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Pandas를 사용하여 Excel 파일과 CSV 파일에서 데이터를 효율적으로 로드하고 처리. 이는 </a:t>
            </a:r>
            <a:r>
              <a:rPr lang="ko-KR" alt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 시간에</a:t>
            </a: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배운 Pandas 라이브러리 활용 기술을 적용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579" y="526494"/>
            <a:ext cx="6574988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전처리 과정 I: 질병 데이터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79" y="1409462"/>
            <a:ext cx="954643" cy="1527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5567" y="1600319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병합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95567" y="2013228"/>
            <a:ext cx="656665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외래입원주부상병과 입원주부상병 데이터 병합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79" y="2936915"/>
            <a:ext cx="954643" cy="1527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95567" y="3127772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날짜 처리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95567" y="3540681"/>
            <a:ext cx="656665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날짜 데이터 변환 및 2020년부터 2022년까지 데이터 필터링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579" y="4464367"/>
            <a:ext cx="954643" cy="1527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5567" y="4655225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집계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95567" y="5068133"/>
            <a:ext cx="656665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지역별, 월별 진료 건수 집계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579" y="5991820"/>
            <a:ext cx="954643" cy="17111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95567" y="6182677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전처리 기법 적용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95567" y="6595586"/>
            <a:ext cx="656665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5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수업시간에</a:t>
            </a:r>
            <a:r>
              <a:rPr lang="en-US" sz="15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학습한 데이터 전처리 기법을 적용하여 결측치 처리, 이상치 제거 등을 수행했습니다. 날짜 데이터 변환에는 Pandas의 to_datetime 함수를 활용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417" y="554474"/>
            <a:ext cx="7735967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전처리 과정 II: 대기오염 데이터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80691" y="2113478"/>
            <a:ext cx="22860" cy="5561528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695539" y="255448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65843" y="233969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440031" y="2415064"/>
            <a:ext cx="10418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8569" y="231457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로드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8569" y="274951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CSV 파일 읽기 및 병합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5539" y="391465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65843" y="369986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99550" y="3775234"/>
            <a:ext cx="18502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8569" y="367474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결측치 처리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8569" y="410968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결측치(-999) 중앙값으로 대체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5539" y="527482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5843" y="506003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98478" y="5135404"/>
            <a:ext cx="18716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8569" y="503491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날짜 처리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8569" y="546985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날짜 데이터 변환 및 월별 평균값 계산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95539" y="663499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5843" y="642020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403836" y="6495574"/>
            <a:ext cx="1765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98569" y="639508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NumPy 활용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98569" y="6830020"/>
            <a:ext cx="632781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NumPy를 사용하여 대규모 수치 데이터를 효율적으로 처리했습니다. 이는 </a:t>
            </a:r>
            <a:r>
              <a:rPr lang="ko-KR" alt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수업시간</a:t>
            </a:r>
            <a:r>
              <a:rPr lang="en-US" sz="15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배운 NumPy의 배열 처리 기능을 활용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전처리 과정 III: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지역 정보 통합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지역명 표준화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시도명, 시군구명 표준화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지역명 매칭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질병 데이터와 대기오염 데이터의 지역명 매칭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381262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608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특수 케이스 처리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09849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세종특별자치시 등 특수 케이스 처리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381262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608076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고급 프로그래밍 기법 적용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098494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Python의 lambda 함수와 Pandas의 apply 메소드를 활용하여 복잡한 데이터 변환 작업을 수행했습니다. 이는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수업시간</a:t>
            </a: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학습한 고급 Python 프로그래밍 기법을 적용한 예시입니다.</a:t>
            </a: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C65C53-AD50-F670-3779-205E228F8E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9143880" y="0"/>
            <a:ext cx="54864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51" y="684844"/>
            <a:ext cx="7980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최종 데이터셋 구성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1024664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Pandas 활용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4664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Pandas의 merge 함수를 사용하여 서로 다른 데이터셋을 결합.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수업시간</a:t>
            </a:r>
            <a:r>
              <a:rPr 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배운 데이터프레임 조작 기술의 실제 적용 </a:t>
            </a:r>
            <a:endParaRPr lang="en-US" sz="17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7B1DF7-3905-D712-9E1A-98AAA23540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485696" y="1893623"/>
            <a:ext cx="9386371" cy="6095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575191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향후 분석 계획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19982" y="1541859"/>
            <a:ext cx="22860" cy="611255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743700" y="2000726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96263" y="1777008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477238" y="1855351"/>
            <a:ext cx="1082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80960" y="175081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상관관계 분석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0960" y="220265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상관관계 분석 및 시계열 분석 계획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3700" y="3413879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96263" y="3190161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35328" y="3268504"/>
            <a:ext cx="19216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0960" y="316396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머신러닝 모델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0960" y="3615809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머신러닝 모델 적용 계획 (회귀 분석)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3700" y="4827032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6263" y="4603313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434257" y="4681657"/>
            <a:ext cx="19431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0960" y="457712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데이터 시각화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0960" y="5028962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시각화 계획 (matplotlib 활용)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3700" y="6240185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6263" y="6016466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439733" y="6094809"/>
            <a:ext cx="18335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0960" y="599027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Scikit-learn 활용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0960" y="6442115"/>
            <a:ext cx="6217920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Scikit-learn 라이브러리를 활용하여 머신러닝 모델을 구현할 예정입니다. </a:t>
            </a:r>
            <a:r>
              <a:rPr lang="ko-KR" alt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수업시간에</a:t>
            </a:r>
            <a:r>
              <a:rPr lang="en-US" sz="160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소개된 Scikit-learn의 실제 적용 사례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7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449360"/>
            <a:ext cx="565487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중간 발표 </a:t>
            </a:r>
            <a:r>
              <a:rPr lang="en-US" sz="4450" dirty="0">
                <a:solidFill>
                  <a:srgbClr val="F2E78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마무리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4495443"/>
            <a:ext cx="13034522" cy="3112889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2515570" y="5062800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ata" pitchFamily="34" charset="-120"/>
              </a:rPr>
              <a:t>진행 상황 요약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15570" y="5947824"/>
            <a:ext cx="3746063" cy="1851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•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수집 완료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대기오염 데이터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질병 데이터 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아토피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비염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천식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3375DC3-6700-60BC-8507-F989173D4DB9}"/>
              </a:ext>
            </a:extLst>
          </p:cNvPr>
          <p:cNvSpPr/>
          <p:nvPr/>
        </p:nvSpPr>
        <p:spPr>
          <a:xfrm>
            <a:off x="8368769" y="5058753"/>
            <a:ext cx="4580495" cy="219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•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전처리 수행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질병 데이터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월별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지역별 진료 건수 집계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대기오염 데이터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주요 지표 평균화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•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데이터셋 병합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대기오염 데이터와 질병 데이터 통합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• </a:t>
            </a:r>
            <a:r>
              <a:rPr lang="ko-KR" altLang="en-US" sz="1750" dirty="0">
                <a:solidFill>
                  <a:srgbClr val="CFCBB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 준비 완료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451</Words>
  <Application>Microsoft Office PowerPoint</Application>
  <PresentationFormat>사용자 지정</PresentationFormat>
  <Paragraphs>96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한컴 고딕</vt:lpstr>
      <vt:lpstr>Arial</vt:lpstr>
      <vt:lpstr>맑은 고딕 Semilight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Presentation</dc:title>
  <dc:subject>KIDS Presentation</dc:subject>
  <dc:creator>KIDS</dc:creator>
  <cp:lastModifiedBy>슈갬 나</cp:lastModifiedBy>
  <cp:revision>6</cp:revision>
  <dcterms:created xsi:type="dcterms:W3CDTF">2024-11-13T13:51:48Z</dcterms:created>
  <dcterms:modified xsi:type="dcterms:W3CDTF">2024-11-13T16:06:46Z</dcterms:modified>
</cp:coreProperties>
</file>